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14.12.2015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14.12.2015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14.12.2015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14.12.2015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14.12.2015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4216539"/>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10967</TotalTime>
  <Words>2808</Words>
  <Application>Microsoft Office PowerPoint</Application>
  <PresentationFormat>Ekran Gösterisi (4:3)</PresentationFormat>
  <Paragraphs>360</Paragraphs>
  <Slides>50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50</vt:i4>
      </vt:variant>
    </vt:vector>
  </HeadingPairs>
  <TitlesOfParts>
    <vt:vector size="55" baseType="lpstr">
      <vt:lpstr>Arial</vt:lpstr>
      <vt:lpstr>Calibri</vt:lpstr>
      <vt:lpstr>Times New Roman</vt:lpstr>
      <vt:lpstr>Wingdings</vt:lpstr>
      <vt:lpstr>Ofis Teması</vt:lpstr>
      <vt:lpstr>PowerPoint Sunusu</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  2015        DESTEKLEME VE YETİŞTİRME KURSLARI KILAVUZU    </vt:lpstr>
      <vt:lpstr>  2015        DESTEKLEME VE YETİŞTİRME KURSLARI KILAVUZU    </vt:lpstr>
      <vt:lpstr>GENEL ESASLAR </vt:lpstr>
      <vt:lpstr>GENEL ESASLAR </vt:lpstr>
      <vt:lpstr>GENEL ESASLAR </vt:lpstr>
      <vt:lpstr>GENEL ESASLAR </vt:lpstr>
      <vt:lpstr>PowerPoint Sunusu</vt:lpstr>
      <vt:lpstr>PowerPoint Sunusu</vt:lpstr>
      <vt:lpstr>KURS MERKEZLERİ</vt:lpstr>
      <vt:lpstr>KURS MERKEZLERİ</vt:lpstr>
      <vt:lpstr>KURS MERKEZLERİ</vt:lpstr>
      <vt:lpstr>PowerPoint Sunusu</vt:lpstr>
      <vt:lpstr>ÖĞRETMEN BAŞVURULARI</vt:lpstr>
      <vt:lpstr>ÖĞRETMEN BAŞVURULARI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MMEMMELİHA</cp:lastModifiedBy>
  <cp:revision>1002</cp:revision>
  <dcterms:created xsi:type="dcterms:W3CDTF">2011-10-11T08:25:07Z</dcterms:created>
  <dcterms:modified xsi:type="dcterms:W3CDTF">2015-12-14T08:05:08Z</dcterms:modified>
</cp:coreProperties>
</file>